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4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9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9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4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7AE6-5C75-4C76-85D9-2B73CA92FEA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9912-C3F8-4DD6-BF37-0941AC916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Variable-wise and Term-wise </a:t>
            </a:r>
            <a:r>
              <a:rPr lang="en-US" dirty="0" err="1" smtClean="0"/>
              <a:t>Recentering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 </a:t>
            </a:r>
            <a:r>
              <a:rPr lang="en-US" dirty="0" err="1" smtClean="0"/>
              <a:t>Hemken</a:t>
            </a:r>
            <a:endParaRPr lang="en-US" dirty="0" smtClean="0"/>
          </a:p>
          <a:p>
            <a:r>
              <a:rPr lang="en-US" smtClean="0"/>
              <a:t>Decem</a:t>
            </a:r>
            <a:r>
              <a:rPr lang="en-US" smtClean="0"/>
              <a:t>ber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5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Variable-wise </a:t>
            </a:r>
            <a:r>
              <a:rPr lang="en-US" dirty="0" err="1" smtClean="0"/>
              <a:t>recentering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Let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en-US" dirty="0" smtClean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as arbitrary constants (perhaps a mean)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Then the variable-wise </a:t>
                </a:r>
                <a:r>
                  <a:rPr lang="en-US" dirty="0" err="1" smtClean="0"/>
                  <a:t>recentered</a:t>
                </a:r>
                <a:r>
                  <a:rPr lang="en-US" dirty="0" smtClean="0"/>
                  <a:t> version 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76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Term-wise </a:t>
            </a:r>
            <a:r>
              <a:rPr lang="en-US" dirty="0" err="1" smtClean="0"/>
              <a:t>recentering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Let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en-US" dirty="0" smtClean="0"/>
                  <a:t> and arbitrary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as another </a:t>
                </a:r>
                <a:r>
                  <a:rPr lang="en-US" smtClean="0"/>
                  <a:t>arbitrary constant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Then the term-wise </a:t>
                </a:r>
                <a:r>
                  <a:rPr lang="en-US" dirty="0" err="1" smtClean="0"/>
                  <a:t>recentered</a:t>
                </a:r>
                <a:r>
                  <a:rPr lang="en-US" dirty="0" smtClean="0"/>
                  <a:t> equation 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15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variable-wise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endParaRPr lang="en-US" dirty="0"/>
              </a:p>
              <a:p>
                <a:r>
                  <a:rPr lang="en-US" sz="2200" dirty="0"/>
                  <a:t>Starting from the original equation and substituting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)(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:endParaRPr lang="en-US" dirty="0"/>
              </a:p>
              <a:p>
                <a:r>
                  <a:rPr lang="en-US" sz="2200" dirty="0"/>
                  <a:t>We get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01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term-wise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600" i="1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600" i="1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sz="26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600" i="1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sz="26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600" i="1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 sz="26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900" dirty="0"/>
                  <a:t>Starting from the original equation and substituting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2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sz="2200" dirty="0"/>
              </a:p>
              <a:p>
                <a:endParaRPr lang="en-US" sz="2000" dirty="0" smtClean="0"/>
              </a:p>
              <a:p>
                <a:r>
                  <a:rPr lang="en-US" sz="2900" dirty="0"/>
                  <a:t>We get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i="1" dirty="0">
                    <a:latin typeface="Cambria Math" panose="02040503050406030204" pitchFamily="18" charset="0"/>
                  </a:rPr>
                  <a:t>, </a:t>
                </a:r>
                <a:r>
                  <a:rPr lang="en-US" sz="22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i="1" dirty="0" smtClean="0">
                    <a:latin typeface="Cambria Math" panose="02040503050406030204" pitchFamily="18" charset="0"/>
                  </a:rPr>
                  <a:t>, </a:t>
                </a:r>
                <a:r>
                  <a:rPr lang="en-US" sz="2200" dirty="0"/>
                  <a:t>and</a:t>
                </a:r>
                <a:r>
                  <a:rPr lang="en-US" sz="22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sz="22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</m:oMath>
                </a14:m>
                <a:endParaRPr lang="en-US" sz="2200" i="1" dirty="0">
                  <a:latin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Which can also be written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 i="1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sz="2200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840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term-wise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the term-wise centered equation, the </a:t>
                </a:r>
                <a:r>
                  <a:rPr lang="en-US" dirty="0"/>
                  <a:t>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 depends on the 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sub>
                    </m:sSub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Now the term-wise centered equation is equivalent to the variable-wise centered equation with the terms rearranged.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tw</m:t>
                        </m:r>
                      </m:sup>
                    </m:sSub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dirty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marL="685800" lvl="2">
                  <a:spcBef>
                    <a:spcPts val="1000"/>
                  </a:spcBef>
                </a:pPr>
                <a:endParaRPr lang="en-US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 smtClean="0"/>
                  <a:t>We see that the final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 smtClean="0"/>
                  <a:t> term includes adjustments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the constant.  If we rearrange and simplify in the usual way, we arrive back at the variable-wise centered equation!</a:t>
                </a:r>
                <a:endParaRPr lang="en-US" dirty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𝑡𝑤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dirty="0" smtClean="0"/>
                  <a:t>[Now simplify the constant, </a:t>
                </a:r>
                <a:r>
                  <a:rPr lang="en-US" smtClean="0"/>
                  <a:t>and voila!]</a:t>
                </a:r>
                <a:endParaRPr lang="en-US" dirty="0"/>
              </a:p>
              <a:p>
                <a:pPr marL="685800" lvl="2">
                  <a:spcBef>
                    <a:spcPts val="1000"/>
                  </a:spcBef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39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linear transformations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𝑡𝑤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tw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Note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𝑡𝑤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6" t="-700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87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51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Variable-wise and Term-wise Recentering</vt:lpstr>
      <vt:lpstr>Variable-wise recentering</vt:lpstr>
      <vt:lpstr>Term-wise recentering</vt:lpstr>
      <vt:lpstr>Deriving variable-wise parameters</vt:lpstr>
      <vt:lpstr>Deriving term-wise parameters</vt:lpstr>
      <vt:lpstr>Using the term-wise equation</vt:lpstr>
      <vt:lpstr>As linear transformations</vt:lpstr>
    </vt:vector>
  </TitlesOfParts>
  <Company>Univ of Wisc-Madison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Variable-wise and Term-wise Recentering</dc:title>
  <dc:creator>Douglas Hemken</dc:creator>
  <cp:lastModifiedBy>Douglas Hemken</cp:lastModifiedBy>
  <cp:revision>28</cp:revision>
  <dcterms:created xsi:type="dcterms:W3CDTF">2015-07-24T18:06:06Z</dcterms:created>
  <dcterms:modified xsi:type="dcterms:W3CDTF">2015-12-10T18:32:49Z</dcterms:modified>
</cp:coreProperties>
</file>