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8" r:id="rId13"/>
    <p:sldId id="269" r:id="rId14"/>
    <p:sldId id="271" r:id="rId15"/>
    <p:sldId id="267" r:id="rId16"/>
    <p:sldId id="270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57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1736DA-A32E-48AC-89B8-4D09718C7015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23703A-52AD-4CC2-B1BB-3F507C155C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8270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323703A-52AD-4CC2-B1BB-3F507C155C4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67906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6974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6289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59301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7366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6902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61843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57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5310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8140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89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B7B3E-AB92-4DFF-B5F0-239F2EDF372C}" type="datetimeFigureOut">
              <a:rPr lang="en-US" smtClean="0"/>
              <a:t>11/26/2014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65334D-232B-4B15-99DC-5D74C0B375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5943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Thinking about Graphics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Scales in Stata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918076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Scatter by category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10733554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Systems</a:t>
            </a:r>
          </a:p>
          <a:p>
            <a:pPr lvl="1"/>
            <a:r>
              <a:rPr lang="en-US" dirty="0" smtClean="0"/>
              <a:t>Cartesian, mostly</a:t>
            </a:r>
          </a:p>
          <a:p>
            <a:pPr lvl="1"/>
            <a:r>
              <a:rPr lang="en-US" dirty="0" smtClean="0"/>
              <a:t>Polar, for pie</a:t>
            </a:r>
          </a:p>
          <a:p>
            <a:r>
              <a:rPr lang="en-US" dirty="0" smtClean="0"/>
              <a:t>Dimension</a:t>
            </a:r>
          </a:p>
          <a:p>
            <a:pPr lvl="1"/>
            <a:r>
              <a:rPr lang="en-US" dirty="0" smtClean="0"/>
              <a:t>2 to 4, as an overlay</a:t>
            </a:r>
          </a:p>
          <a:p>
            <a:r>
              <a:rPr lang="en-US" dirty="0" smtClean="0"/>
              <a:t>Order</a:t>
            </a:r>
          </a:p>
          <a:p>
            <a:pPr lvl="1"/>
            <a:r>
              <a:rPr lang="en-US" dirty="0" smtClean="0"/>
              <a:t>Category order</a:t>
            </a:r>
          </a:p>
          <a:p>
            <a:pPr lvl="1"/>
            <a:r>
              <a:rPr lang="en-US" dirty="0" smtClean="0"/>
              <a:t>Continuous order, forward or reversed</a:t>
            </a:r>
          </a:p>
          <a:p>
            <a:r>
              <a:rPr lang="en-US" dirty="0" smtClean="0"/>
              <a:t>Measurement units</a:t>
            </a:r>
          </a:p>
          <a:p>
            <a:pPr lvl="1"/>
            <a:r>
              <a:rPr lang="en-US" dirty="0" smtClean="0"/>
              <a:t>Linear, the usual</a:t>
            </a:r>
          </a:p>
          <a:p>
            <a:pPr lvl="1"/>
            <a:r>
              <a:rPr lang="en-US" dirty="0" smtClean="0"/>
              <a:t>Log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587817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Cartesian and polar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357479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3405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Layering, continuous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38049351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Layered, categorical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184080569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Order, categorical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15860567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Level of measurement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Categorical versus continuous</a:t>
            </a:r>
          </a:p>
          <a:p>
            <a:endParaRPr lang="en-US" dirty="0" smtClean="0"/>
          </a:p>
          <a:p>
            <a:r>
              <a:rPr lang="en-US" dirty="0" smtClean="0"/>
              <a:t>Categorical data may be represented as</a:t>
            </a:r>
          </a:p>
          <a:p>
            <a:pPr lvl="1"/>
            <a:r>
              <a:rPr lang="en-US" dirty="0" smtClean="0"/>
              <a:t>Position along a categorical axis</a:t>
            </a:r>
          </a:p>
          <a:p>
            <a:pPr lvl="1"/>
            <a:r>
              <a:rPr lang="en-US" dirty="0" smtClean="0"/>
              <a:t>Aesthetics such as color, marker type</a:t>
            </a:r>
          </a:p>
          <a:p>
            <a:pPr lvl="1"/>
            <a:r>
              <a:rPr lang="en-US" dirty="0" smtClean="0"/>
              <a:t>Paneling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Continuous data may be represented as</a:t>
            </a:r>
          </a:p>
          <a:p>
            <a:pPr lvl="1"/>
            <a:r>
              <a:rPr lang="en-US" dirty="0" smtClean="0"/>
              <a:t>Position along a continuous axis</a:t>
            </a:r>
          </a:p>
          <a:p>
            <a:pPr lvl="1"/>
            <a:r>
              <a:rPr lang="en-US" dirty="0" smtClean="0"/>
              <a:t>Aesthetics such as color, marker size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76401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as axes</a:t>
            </a:r>
            <a:endParaRPr lang="en-US" dirty="0"/>
          </a:p>
        </p:txBody>
      </p:sp>
      <p:pic>
        <p:nvPicPr>
          <p:cNvPr id="16" name="Content Placeholder 1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2301622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Categories as aesthetics</a:t>
            </a:r>
            <a:endParaRPr lang="en-US" dirty="0"/>
          </a:p>
        </p:txBody>
      </p:sp>
      <p:pic>
        <p:nvPicPr>
          <p:cNvPr id="12" name="Content Placeholder 11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16901522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Bivariate category axes &amp; aesthetics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41289594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Bivariate category paneling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10437631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Univariate</a:t>
            </a:r>
            <a:r>
              <a:rPr lang="en-US" dirty="0" smtClean="0"/>
              <a:t> continuous axis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349120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Bivariate continuous axes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805894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(continuous) by category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37438" y="2128599"/>
            <a:ext cx="5117123" cy="3745390"/>
          </a:xfrm>
        </p:spPr>
      </p:pic>
    </p:spTree>
    <p:extLst>
      <p:ext uri="{BB962C8B-B14F-4D97-AF65-F5344CB8AC3E}">
        <p14:creationId xmlns:p14="http://schemas.microsoft.com/office/powerpoint/2010/main" val="2854497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125</Words>
  <Application>Microsoft Office PowerPoint</Application>
  <PresentationFormat>Widescreen</PresentationFormat>
  <Paragraphs>39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Theme</vt:lpstr>
      <vt:lpstr>Thinking about Graphics</vt:lpstr>
      <vt:lpstr>Level of measurement</vt:lpstr>
      <vt:lpstr>Categories as axes</vt:lpstr>
      <vt:lpstr>Categories as aesthetics</vt:lpstr>
      <vt:lpstr>Bivariate category axes &amp; aesthetics</vt:lpstr>
      <vt:lpstr>Bivariate category paneling</vt:lpstr>
      <vt:lpstr>Univariate continuous axis</vt:lpstr>
      <vt:lpstr>Bivariate continuous axes</vt:lpstr>
      <vt:lpstr>Summary (continuous) by category</vt:lpstr>
      <vt:lpstr>Scatter by category</vt:lpstr>
      <vt:lpstr>Coordinates</vt:lpstr>
      <vt:lpstr>Cartesian and polar</vt:lpstr>
      <vt:lpstr>Layering</vt:lpstr>
      <vt:lpstr>Layering, continuous</vt:lpstr>
      <vt:lpstr>Layered, categorical</vt:lpstr>
      <vt:lpstr>Order, categorical</vt:lpstr>
    </vt:vector>
  </TitlesOfParts>
  <Company>Univ of Wisc-Madison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Thinking about Graphics</dc:title>
  <dc:creator>Douglas Hemken</dc:creator>
  <cp:lastModifiedBy>Douglas Hemken</cp:lastModifiedBy>
  <cp:revision>16</cp:revision>
  <dcterms:created xsi:type="dcterms:W3CDTF">2014-11-25T18:18:28Z</dcterms:created>
  <dcterms:modified xsi:type="dcterms:W3CDTF">2014-11-26T22:09:36Z</dcterms:modified>
</cp:coreProperties>
</file>